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4" r:id="rId2"/>
    <p:sldMasterId id="2147483668" r:id="rId3"/>
  </p:sldMasterIdLst>
  <p:sldIdLst>
    <p:sldId id="265" r:id="rId4"/>
    <p:sldId id="257" r:id="rId5"/>
    <p:sldId id="258" r:id="rId6"/>
    <p:sldId id="260" r:id="rId7"/>
    <p:sldId id="261" r:id="rId8"/>
    <p:sldId id="262" r:id="rId9"/>
    <p:sldId id="263" r:id="rId10"/>
    <p:sldId id="264" r:id="rId11"/>
  </p:sldIdLst>
  <p:sldSz cx="11430000" cy="5972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623"/>
    <p:restoredTop sz="94633"/>
  </p:normalViewPr>
  <p:slideViewPr>
    <p:cSldViewPr snapToGrid="0">
      <p:cViewPr varScale="1">
        <p:scale>
          <a:sx n="110" d="100"/>
          <a:sy n="110" d="100"/>
        </p:scale>
        <p:origin x="10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593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223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539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CE286F63-C646-BAB2-E7AC-258419F91AA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9130" y="0"/>
            <a:ext cx="11448258" cy="597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7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96260" rtl="0" eaLnBrk="1" latinLnBrk="0" hangingPunct="1">
        <a:lnSpc>
          <a:spcPct val="90000"/>
        </a:lnSpc>
        <a:spcBef>
          <a:spcPct val="0"/>
        </a:spcBef>
        <a:buNone/>
        <a:defRPr sz="383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9065" indent="-199065" algn="l" defTabSz="796260" rtl="0" eaLnBrk="1" latinLnBrk="0" hangingPunct="1">
        <a:lnSpc>
          <a:spcPct val="90000"/>
        </a:lnSpc>
        <a:spcBef>
          <a:spcPts val="871"/>
        </a:spcBef>
        <a:buFont typeface="Arial" panose="020B0604020202020204" pitchFamily="34" charset="0"/>
        <a:buChar char="•"/>
        <a:defRPr sz="2438" kern="1200">
          <a:solidFill>
            <a:schemeClr val="tx1"/>
          </a:solidFill>
          <a:latin typeface="+mn-lt"/>
          <a:ea typeface="+mn-ea"/>
          <a:cs typeface="+mn-cs"/>
        </a:defRPr>
      </a:lvl1pPr>
      <a:lvl2pPr marL="597195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2pPr>
      <a:lvl3pPr marL="995324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742" kern="1200">
          <a:solidFill>
            <a:schemeClr val="tx1"/>
          </a:solidFill>
          <a:latin typeface="+mn-lt"/>
          <a:ea typeface="+mn-ea"/>
          <a:cs typeface="+mn-cs"/>
        </a:defRPr>
      </a:lvl3pPr>
      <a:lvl4pPr marL="1393454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+mn-lt"/>
          <a:ea typeface="+mn-ea"/>
          <a:cs typeface="+mn-cs"/>
        </a:defRPr>
      </a:lvl4pPr>
      <a:lvl5pPr marL="1791584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+mn-lt"/>
          <a:ea typeface="+mn-ea"/>
          <a:cs typeface="+mn-cs"/>
        </a:defRPr>
      </a:lvl5pPr>
      <a:lvl6pPr marL="2189714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+mn-lt"/>
          <a:ea typeface="+mn-ea"/>
          <a:cs typeface="+mn-cs"/>
        </a:defRPr>
      </a:lvl6pPr>
      <a:lvl7pPr marL="2587843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+mn-lt"/>
          <a:ea typeface="+mn-ea"/>
          <a:cs typeface="+mn-cs"/>
        </a:defRPr>
      </a:lvl7pPr>
      <a:lvl8pPr marL="2985973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+mn-lt"/>
          <a:ea typeface="+mn-ea"/>
          <a:cs typeface="+mn-cs"/>
        </a:defRPr>
      </a:lvl8pPr>
      <a:lvl9pPr marL="3384103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1pPr>
      <a:lvl2pPr marL="398130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2pPr>
      <a:lvl3pPr marL="796260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3pPr>
      <a:lvl4pPr marL="1194389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4pPr>
      <a:lvl5pPr marL="1592519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5pPr>
      <a:lvl6pPr marL="1990649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6pPr>
      <a:lvl7pPr marL="2388779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7pPr>
      <a:lvl8pPr marL="2786908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8pPr>
      <a:lvl9pPr marL="3185038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F23C06B9-F4C7-E46C-8670-81878F91E97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4762"/>
            <a:ext cx="11439130" cy="5967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1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796260" rtl="0" eaLnBrk="1" latinLnBrk="0" hangingPunct="1">
        <a:lnSpc>
          <a:spcPct val="90000"/>
        </a:lnSpc>
        <a:spcBef>
          <a:spcPct val="0"/>
        </a:spcBef>
        <a:buNone/>
        <a:defRPr sz="383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9065" indent="-199065" algn="l" defTabSz="796260" rtl="0" eaLnBrk="1" latinLnBrk="0" hangingPunct="1">
        <a:lnSpc>
          <a:spcPct val="90000"/>
        </a:lnSpc>
        <a:spcBef>
          <a:spcPts val="871"/>
        </a:spcBef>
        <a:buFont typeface="Arial" panose="020B0604020202020204" pitchFamily="34" charset="0"/>
        <a:buChar char="•"/>
        <a:defRPr sz="2438" kern="1200">
          <a:solidFill>
            <a:schemeClr val="tx1"/>
          </a:solidFill>
          <a:latin typeface="+mn-lt"/>
          <a:ea typeface="+mn-ea"/>
          <a:cs typeface="+mn-cs"/>
        </a:defRPr>
      </a:lvl1pPr>
      <a:lvl2pPr marL="597195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2pPr>
      <a:lvl3pPr marL="995324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742" kern="1200">
          <a:solidFill>
            <a:schemeClr val="tx1"/>
          </a:solidFill>
          <a:latin typeface="+mn-lt"/>
          <a:ea typeface="+mn-ea"/>
          <a:cs typeface="+mn-cs"/>
        </a:defRPr>
      </a:lvl3pPr>
      <a:lvl4pPr marL="1393454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+mn-lt"/>
          <a:ea typeface="+mn-ea"/>
          <a:cs typeface="+mn-cs"/>
        </a:defRPr>
      </a:lvl4pPr>
      <a:lvl5pPr marL="1791584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+mn-lt"/>
          <a:ea typeface="+mn-ea"/>
          <a:cs typeface="+mn-cs"/>
        </a:defRPr>
      </a:lvl5pPr>
      <a:lvl6pPr marL="2189714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+mn-lt"/>
          <a:ea typeface="+mn-ea"/>
          <a:cs typeface="+mn-cs"/>
        </a:defRPr>
      </a:lvl6pPr>
      <a:lvl7pPr marL="2587843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+mn-lt"/>
          <a:ea typeface="+mn-ea"/>
          <a:cs typeface="+mn-cs"/>
        </a:defRPr>
      </a:lvl7pPr>
      <a:lvl8pPr marL="2985973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+mn-lt"/>
          <a:ea typeface="+mn-ea"/>
          <a:cs typeface="+mn-cs"/>
        </a:defRPr>
      </a:lvl8pPr>
      <a:lvl9pPr marL="3384103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1pPr>
      <a:lvl2pPr marL="398130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2pPr>
      <a:lvl3pPr marL="796260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3pPr>
      <a:lvl4pPr marL="1194389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4pPr>
      <a:lvl5pPr marL="1592519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5pPr>
      <a:lvl6pPr marL="1990649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6pPr>
      <a:lvl7pPr marL="2388779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7pPr>
      <a:lvl8pPr marL="2786908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8pPr>
      <a:lvl9pPr marL="3185038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371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796260" rtl="0" eaLnBrk="1" latinLnBrk="0" hangingPunct="1">
        <a:lnSpc>
          <a:spcPct val="90000"/>
        </a:lnSpc>
        <a:spcBef>
          <a:spcPct val="0"/>
        </a:spcBef>
        <a:buNone/>
        <a:defRPr sz="383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9065" indent="-199065" algn="l" defTabSz="796260" rtl="0" eaLnBrk="1" latinLnBrk="0" hangingPunct="1">
        <a:lnSpc>
          <a:spcPct val="90000"/>
        </a:lnSpc>
        <a:spcBef>
          <a:spcPts val="871"/>
        </a:spcBef>
        <a:buFont typeface="Arial" panose="020B0604020202020204" pitchFamily="34" charset="0"/>
        <a:buChar char="•"/>
        <a:defRPr sz="2438" kern="1200">
          <a:solidFill>
            <a:schemeClr val="tx1"/>
          </a:solidFill>
          <a:latin typeface="+mn-lt"/>
          <a:ea typeface="+mn-ea"/>
          <a:cs typeface="+mn-cs"/>
        </a:defRPr>
      </a:lvl1pPr>
      <a:lvl2pPr marL="597195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2pPr>
      <a:lvl3pPr marL="995324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742" kern="1200">
          <a:solidFill>
            <a:schemeClr val="tx1"/>
          </a:solidFill>
          <a:latin typeface="+mn-lt"/>
          <a:ea typeface="+mn-ea"/>
          <a:cs typeface="+mn-cs"/>
        </a:defRPr>
      </a:lvl3pPr>
      <a:lvl4pPr marL="1393454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+mn-lt"/>
          <a:ea typeface="+mn-ea"/>
          <a:cs typeface="+mn-cs"/>
        </a:defRPr>
      </a:lvl4pPr>
      <a:lvl5pPr marL="1791584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+mn-lt"/>
          <a:ea typeface="+mn-ea"/>
          <a:cs typeface="+mn-cs"/>
        </a:defRPr>
      </a:lvl5pPr>
      <a:lvl6pPr marL="2189714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+mn-lt"/>
          <a:ea typeface="+mn-ea"/>
          <a:cs typeface="+mn-cs"/>
        </a:defRPr>
      </a:lvl6pPr>
      <a:lvl7pPr marL="2587843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+mn-lt"/>
          <a:ea typeface="+mn-ea"/>
          <a:cs typeface="+mn-cs"/>
        </a:defRPr>
      </a:lvl7pPr>
      <a:lvl8pPr marL="2985973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+mn-lt"/>
          <a:ea typeface="+mn-ea"/>
          <a:cs typeface="+mn-cs"/>
        </a:defRPr>
      </a:lvl8pPr>
      <a:lvl9pPr marL="3384103" indent="-199065" algn="l" defTabSz="796260" rtl="0" eaLnBrk="1" latinLnBrk="0" hangingPunct="1">
        <a:lnSpc>
          <a:spcPct val="90000"/>
        </a:lnSpc>
        <a:spcBef>
          <a:spcPts val="435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1pPr>
      <a:lvl2pPr marL="398130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2pPr>
      <a:lvl3pPr marL="796260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3pPr>
      <a:lvl4pPr marL="1194389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4pPr>
      <a:lvl5pPr marL="1592519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5pPr>
      <a:lvl6pPr marL="1990649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6pPr>
      <a:lvl7pPr marL="2388779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7pPr>
      <a:lvl8pPr marL="2786908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8pPr>
      <a:lvl9pPr marL="3185038" algn="l" defTabSz="796260" rtl="0" eaLnBrk="1" latinLnBrk="0" hangingPunct="1">
        <a:defRPr sz="15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pilot.com/fr/fileConversions?from=ppt&amp;to=jp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6C043A6-578F-44F5-8D91-1BADA1FB0268}"/>
              </a:ext>
            </a:extLst>
          </p:cNvPr>
          <p:cNvSpPr txBox="1"/>
          <p:nvPr/>
        </p:nvSpPr>
        <p:spPr>
          <a:xfrm>
            <a:off x="714103" y="691890"/>
            <a:ext cx="89349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/>
              <a:t>Comment procéder</a:t>
            </a:r>
            <a:br>
              <a:rPr lang="fr-CA" b="1" dirty="0"/>
            </a:br>
            <a:endParaRPr lang="fr-CA" b="1" dirty="0"/>
          </a:p>
          <a:p>
            <a:pPr>
              <a:buFont typeface="Arial" panose="020B0604020202020204" pitchFamily="34" charset="0"/>
              <a:buChar char="•"/>
            </a:pPr>
            <a:r>
              <a:rPr lang="fr-CA" dirty="0"/>
              <a:t> Choisissez votre visuel personnalisable dans le Power Point.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dirty="0"/>
              <a:t>Entrez vos informations (nom, diplôme)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dirty="0"/>
              <a:t>Ajoutez votre photo dans le </a:t>
            </a:r>
            <a:r>
              <a:rPr lang="fr-CA" dirty="0" err="1"/>
              <a:t>favicône</a:t>
            </a:r>
            <a:r>
              <a:rPr lang="fr-CA" dirty="0"/>
              <a:t> (si applicable) : Insertion / Image / Choisissez la source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dirty="0"/>
              <a:t>Placez l’image sur le </a:t>
            </a:r>
            <a:r>
              <a:rPr lang="fr-CA" dirty="0" err="1"/>
              <a:t>favicône</a:t>
            </a:r>
            <a:r>
              <a:rPr lang="fr-CA" dirty="0"/>
              <a:t> en la recadrant si besoin, puis : Clic droit sur l’image / Arrière-plan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dirty="0"/>
              <a:t>Effacez les diapositives non utilisées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dirty="0"/>
              <a:t>Enregistrez le document en format Power Point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dirty="0"/>
              <a:t>Utilisez un convertisseur gratuit tel que </a:t>
            </a:r>
            <a:r>
              <a:rPr lang="fr-CA" dirty="0" err="1">
                <a:hlinkClick r:id="rId2"/>
              </a:rPr>
              <a:t>SlidesPilot</a:t>
            </a:r>
            <a:r>
              <a:rPr lang="fr-CA" dirty="0"/>
              <a:t> pour convertir le visuel Power Point en image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dirty="0"/>
              <a:t> Connectez-vous à votre compte LinkedIn, et commencez une publication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dirty="0"/>
              <a:t> Joignez l’image du visuel choisi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 dirty="0"/>
              <a:t> Mentionnez-nous (@Faculté des études supérieures et postdoctorales – Université Laval)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CA"/>
              <a:t> Publiez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5045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7AAA2C-43EE-7F38-D9E4-C527A52A98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C0972098-D058-AEC3-7278-7287B48FB2D9}"/>
              </a:ext>
            </a:extLst>
          </p:cNvPr>
          <p:cNvSpPr txBox="1"/>
          <p:nvPr/>
        </p:nvSpPr>
        <p:spPr>
          <a:xfrm>
            <a:off x="615042" y="428895"/>
            <a:ext cx="550046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800" b="1" dirty="0">
                <a:solidFill>
                  <a:schemeClr val="bg1"/>
                </a:solidFill>
                <a:latin typeface="Overpass Black" pitchFamily="2" charset="77"/>
              </a:rPr>
              <a:t>Distinction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3E6457C-A89F-9748-8BBB-B18ED488E95A}"/>
              </a:ext>
            </a:extLst>
          </p:cNvPr>
          <p:cNvSpPr txBox="1"/>
          <p:nvPr/>
        </p:nvSpPr>
        <p:spPr>
          <a:xfrm>
            <a:off x="614000" y="1541416"/>
            <a:ext cx="988958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b="1" dirty="0">
                <a:solidFill>
                  <a:schemeClr val="bg1"/>
                </a:solidFill>
                <a:latin typeface="Overpass" pitchFamily="2" charset="77"/>
              </a:rPr>
              <a:t>Tableau d’honneur </a:t>
            </a:r>
          </a:p>
          <a:p>
            <a:r>
              <a:rPr lang="fr-FR" sz="2600" dirty="0">
                <a:solidFill>
                  <a:schemeClr val="bg1"/>
                </a:solidFill>
                <a:latin typeface="Overpass" pitchFamily="2" charset="77"/>
              </a:rPr>
              <a:t>de la Faculté des études supérieures et postdoctorales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FA5950F-080A-04AB-043A-D01BF4140C17}"/>
              </a:ext>
            </a:extLst>
          </p:cNvPr>
          <p:cNvCxnSpPr>
            <a:cxnSpLocks/>
          </p:cNvCxnSpPr>
          <p:nvPr/>
        </p:nvCxnSpPr>
        <p:spPr>
          <a:xfrm>
            <a:off x="688242" y="2696157"/>
            <a:ext cx="1005351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A5C47D0A-5756-5328-48D2-BA6D7365274D}"/>
              </a:ext>
            </a:extLst>
          </p:cNvPr>
          <p:cNvSpPr txBox="1"/>
          <p:nvPr/>
        </p:nvSpPr>
        <p:spPr>
          <a:xfrm>
            <a:off x="614000" y="3008389"/>
            <a:ext cx="988958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dirty="0">
                <a:solidFill>
                  <a:schemeClr val="bg1"/>
                </a:solidFill>
                <a:latin typeface="Overpass" pitchFamily="2" charset="77"/>
              </a:rPr>
              <a:t>Nom</a:t>
            </a:r>
          </a:p>
          <a:p>
            <a:r>
              <a:rPr lang="fr-FR" sz="2600" dirty="0">
                <a:solidFill>
                  <a:schemeClr val="bg1"/>
                </a:solidFill>
                <a:latin typeface="Overpass" pitchFamily="2" charset="77"/>
              </a:rPr>
              <a:t>Diplôme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1CF01837-1A0D-B9CD-FECB-24439751CC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570" y="4726743"/>
            <a:ext cx="4589186" cy="79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641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D705CF-C998-B54B-9B35-39D9C5801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D9631439-1559-4677-2CCD-8833A49F1B84}"/>
              </a:ext>
            </a:extLst>
          </p:cNvPr>
          <p:cNvSpPr txBox="1"/>
          <p:nvPr/>
        </p:nvSpPr>
        <p:spPr>
          <a:xfrm>
            <a:off x="615042" y="428895"/>
            <a:ext cx="550046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800" b="1" dirty="0">
                <a:solidFill>
                  <a:schemeClr val="bg1"/>
                </a:solidFill>
                <a:latin typeface="Overpass Black" pitchFamily="2" charset="77"/>
              </a:rPr>
              <a:t>Distinction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83A84D5-466C-33F2-717D-B52F12FAEA6D}"/>
              </a:ext>
            </a:extLst>
          </p:cNvPr>
          <p:cNvSpPr txBox="1"/>
          <p:nvPr/>
        </p:nvSpPr>
        <p:spPr>
          <a:xfrm>
            <a:off x="614000" y="1541416"/>
            <a:ext cx="988958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b="1" dirty="0">
                <a:solidFill>
                  <a:schemeClr val="bg1"/>
                </a:solidFill>
                <a:latin typeface="Overpass" pitchFamily="2" charset="77"/>
              </a:rPr>
              <a:t>Tableau d’honneur</a:t>
            </a:r>
            <a:endParaRPr lang="fr-FR" sz="2600" dirty="0">
              <a:solidFill>
                <a:schemeClr val="bg1"/>
              </a:solidFill>
              <a:latin typeface="Overpass" pitchFamily="2" charset="77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DA15BF9B-FC83-9229-5073-29AB156617C2}"/>
              </a:ext>
            </a:extLst>
          </p:cNvPr>
          <p:cNvCxnSpPr>
            <a:cxnSpLocks/>
          </p:cNvCxnSpPr>
          <p:nvPr/>
        </p:nvCxnSpPr>
        <p:spPr>
          <a:xfrm>
            <a:off x="688242" y="2313387"/>
            <a:ext cx="1005351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61195E95-768E-474C-C1A2-57657693EBC6}"/>
              </a:ext>
            </a:extLst>
          </p:cNvPr>
          <p:cNvSpPr txBox="1"/>
          <p:nvPr/>
        </p:nvSpPr>
        <p:spPr>
          <a:xfrm>
            <a:off x="614000" y="2625619"/>
            <a:ext cx="988958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dirty="0">
                <a:solidFill>
                  <a:schemeClr val="bg1"/>
                </a:solidFill>
                <a:latin typeface="Overpass" pitchFamily="2" charset="77"/>
              </a:rPr>
              <a:t>Nom</a:t>
            </a:r>
          </a:p>
          <a:p>
            <a:r>
              <a:rPr lang="fr-FR" sz="2600" dirty="0">
                <a:solidFill>
                  <a:schemeClr val="bg1"/>
                </a:solidFill>
                <a:latin typeface="Overpass" pitchFamily="2" charset="77"/>
              </a:rPr>
              <a:t>Diplôme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0906F06-A3B4-16D2-EE86-C8B8D438BC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570" y="4726743"/>
            <a:ext cx="4589186" cy="79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035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32EA63-3E3B-B223-AA8B-782B553F29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4C0052A-5046-1861-D6C6-53E9F254D867}"/>
              </a:ext>
            </a:extLst>
          </p:cNvPr>
          <p:cNvSpPr txBox="1"/>
          <p:nvPr/>
        </p:nvSpPr>
        <p:spPr>
          <a:xfrm>
            <a:off x="615042" y="428895"/>
            <a:ext cx="550046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800" b="1" dirty="0">
                <a:solidFill>
                  <a:schemeClr val="bg1"/>
                </a:solidFill>
                <a:latin typeface="Overpass Black" pitchFamily="2" charset="77"/>
              </a:rPr>
              <a:t>Distinction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D99FC40-6392-2032-BB6F-A304B7ECFEC0}"/>
              </a:ext>
            </a:extLst>
          </p:cNvPr>
          <p:cNvSpPr txBox="1"/>
          <p:nvPr/>
        </p:nvSpPr>
        <p:spPr>
          <a:xfrm>
            <a:off x="614000" y="1541416"/>
            <a:ext cx="988958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b="1" dirty="0">
                <a:solidFill>
                  <a:schemeClr val="bg1"/>
                </a:solidFill>
                <a:latin typeface="Overpass" pitchFamily="2" charset="77"/>
              </a:rPr>
              <a:t>Tableau d’honneur </a:t>
            </a:r>
          </a:p>
          <a:p>
            <a:r>
              <a:rPr lang="fr-FR" sz="2600" dirty="0">
                <a:solidFill>
                  <a:schemeClr val="bg1"/>
                </a:solidFill>
                <a:latin typeface="Overpass" pitchFamily="2" charset="77"/>
              </a:rPr>
              <a:t>de la Faculté des études supérieures et postdoctorales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3275369-2B8B-3A0D-C2C9-798692872CA4}"/>
              </a:ext>
            </a:extLst>
          </p:cNvPr>
          <p:cNvCxnSpPr>
            <a:cxnSpLocks/>
          </p:cNvCxnSpPr>
          <p:nvPr/>
        </p:nvCxnSpPr>
        <p:spPr>
          <a:xfrm>
            <a:off x="688242" y="2696157"/>
            <a:ext cx="1005351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09DF95D7-F384-93D4-6540-15CD137E48D7}"/>
              </a:ext>
            </a:extLst>
          </p:cNvPr>
          <p:cNvSpPr txBox="1"/>
          <p:nvPr/>
        </p:nvSpPr>
        <p:spPr>
          <a:xfrm>
            <a:off x="614000" y="3008389"/>
            <a:ext cx="988958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dirty="0">
                <a:solidFill>
                  <a:schemeClr val="bg1"/>
                </a:solidFill>
                <a:latin typeface="Overpass" pitchFamily="2" charset="77"/>
              </a:rPr>
              <a:t>Nom</a:t>
            </a:r>
          </a:p>
          <a:p>
            <a:r>
              <a:rPr lang="fr-FR" sz="2600" dirty="0">
                <a:solidFill>
                  <a:schemeClr val="bg1"/>
                </a:solidFill>
                <a:latin typeface="Overpass" pitchFamily="2" charset="77"/>
              </a:rPr>
              <a:t>Diplôme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CB01757-6EE2-FF3D-9529-7E030E1A7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570" y="4726743"/>
            <a:ext cx="4589186" cy="79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997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014879-B3A9-5CF5-02EC-B9F3CD4489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E3080B5-DEFF-3C49-AA7B-C45C68F7BFA0}"/>
              </a:ext>
            </a:extLst>
          </p:cNvPr>
          <p:cNvSpPr txBox="1"/>
          <p:nvPr/>
        </p:nvSpPr>
        <p:spPr>
          <a:xfrm>
            <a:off x="615042" y="428895"/>
            <a:ext cx="550046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800" b="1" dirty="0">
                <a:solidFill>
                  <a:schemeClr val="bg1"/>
                </a:solidFill>
                <a:latin typeface="Overpass Black" pitchFamily="2" charset="77"/>
              </a:rPr>
              <a:t>Distinction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0510B90-FC98-EF48-E754-6859B14C8015}"/>
              </a:ext>
            </a:extLst>
          </p:cNvPr>
          <p:cNvSpPr txBox="1"/>
          <p:nvPr/>
        </p:nvSpPr>
        <p:spPr>
          <a:xfrm>
            <a:off x="614000" y="1541416"/>
            <a:ext cx="988958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b="1" dirty="0">
                <a:solidFill>
                  <a:schemeClr val="bg1"/>
                </a:solidFill>
                <a:latin typeface="Overpass" pitchFamily="2" charset="77"/>
              </a:rPr>
              <a:t>Tableau d’honneur</a:t>
            </a:r>
            <a:endParaRPr lang="fr-FR" sz="2600" dirty="0">
              <a:solidFill>
                <a:schemeClr val="bg1"/>
              </a:solidFill>
              <a:latin typeface="Overpass" pitchFamily="2" charset="77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BF45B0F3-FE0D-D0B3-01BE-66EADCFC7A69}"/>
              </a:ext>
            </a:extLst>
          </p:cNvPr>
          <p:cNvCxnSpPr>
            <a:cxnSpLocks/>
          </p:cNvCxnSpPr>
          <p:nvPr/>
        </p:nvCxnSpPr>
        <p:spPr>
          <a:xfrm>
            <a:off x="688242" y="2313387"/>
            <a:ext cx="1005351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9D8C04D4-00B0-5289-85E1-FD5493730BDC}"/>
              </a:ext>
            </a:extLst>
          </p:cNvPr>
          <p:cNvSpPr txBox="1"/>
          <p:nvPr/>
        </p:nvSpPr>
        <p:spPr>
          <a:xfrm>
            <a:off x="614000" y="2625619"/>
            <a:ext cx="988958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dirty="0">
                <a:solidFill>
                  <a:schemeClr val="bg1"/>
                </a:solidFill>
                <a:latin typeface="Overpass" pitchFamily="2" charset="77"/>
              </a:rPr>
              <a:t>Nom</a:t>
            </a:r>
          </a:p>
          <a:p>
            <a:r>
              <a:rPr lang="fr-FR" sz="2600" dirty="0">
                <a:solidFill>
                  <a:schemeClr val="bg1"/>
                </a:solidFill>
                <a:latin typeface="Overpass" pitchFamily="2" charset="77"/>
              </a:rPr>
              <a:t>Diplôme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4DEEFFB-9058-50F7-F940-85784EE8F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570" y="4726743"/>
            <a:ext cx="4589186" cy="79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295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E2673BFF-84EC-6077-95EA-A16236283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130" y="0"/>
            <a:ext cx="11448258" cy="597217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E2A072F9-F52D-8C8A-00F9-CE412610262A}"/>
              </a:ext>
            </a:extLst>
          </p:cNvPr>
          <p:cNvSpPr txBox="1"/>
          <p:nvPr/>
        </p:nvSpPr>
        <p:spPr>
          <a:xfrm>
            <a:off x="615042" y="428895"/>
            <a:ext cx="550046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800" b="1" dirty="0">
                <a:solidFill>
                  <a:schemeClr val="bg1"/>
                </a:solidFill>
                <a:latin typeface="Overpass Black" pitchFamily="2" charset="77"/>
              </a:rPr>
              <a:t>Distinction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661BBEF-3A3E-9634-A066-570F2F9B3DAA}"/>
              </a:ext>
            </a:extLst>
          </p:cNvPr>
          <p:cNvSpPr txBox="1"/>
          <p:nvPr/>
        </p:nvSpPr>
        <p:spPr>
          <a:xfrm>
            <a:off x="614001" y="1541415"/>
            <a:ext cx="5101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b="1" dirty="0">
                <a:solidFill>
                  <a:schemeClr val="bg1"/>
                </a:solidFill>
                <a:latin typeface="Overpass" pitchFamily="2" charset="77"/>
              </a:rPr>
              <a:t>Tableau d’honneur </a:t>
            </a:r>
          </a:p>
          <a:p>
            <a:r>
              <a:rPr lang="fr-FR" sz="2600" dirty="0">
                <a:solidFill>
                  <a:schemeClr val="bg1"/>
                </a:solidFill>
                <a:latin typeface="Overpass" pitchFamily="2" charset="77"/>
              </a:rPr>
              <a:t>de la Faculté des études supérieures et postdoctorales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A540946D-1207-59F3-1EC5-C0EC3180BD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570" y="4726743"/>
            <a:ext cx="4589186" cy="79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582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4B1282-A9DC-6ED0-667B-6F8FC9FFB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9F61256A-6DFA-94F5-3076-9ADAFA19C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130" y="0"/>
            <a:ext cx="11448258" cy="5972175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5088C460-714B-930C-9005-3837A90CE50F}"/>
              </a:ext>
            </a:extLst>
          </p:cNvPr>
          <p:cNvSpPr txBox="1"/>
          <p:nvPr/>
        </p:nvSpPr>
        <p:spPr>
          <a:xfrm>
            <a:off x="615042" y="428895"/>
            <a:ext cx="550046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800" b="1" dirty="0">
                <a:solidFill>
                  <a:schemeClr val="bg1"/>
                </a:solidFill>
                <a:latin typeface="Overpass Black" pitchFamily="2" charset="77"/>
              </a:rPr>
              <a:t>Distinction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1F7D192-071E-B915-9872-F645A409009A}"/>
              </a:ext>
            </a:extLst>
          </p:cNvPr>
          <p:cNvSpPr txBox="1"/>
          <p:nvPr/>
        </p:nvSpPr>
        <p:spPr>
          <a:xfrm>
            <a:off x="614001" y="1541415"/>
            <a:ext cx="5101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b="1" dirty="0">
                <a:solidFill>
                  <a:schemeClr val="bg1"/>
                </a:solidFill>
                <a:latin typeface="Overpass" pitchFamily="2" charset="77"/>
              </a:rPr>
              <a:t>Tableau d’honneur </a:t>
            </a:r>
          </a:p>
          <a:p>
            <a:r>
              <a:rPr lang="fr-FR" sz="2600" dirty="0">
                <a:solidFill>
                  <a:schemeClr val="bg1"/>
                </a:solidFill>
                <a:latin typeface="Overpass" pitchFamily="2" charset="77"/>
              </a:rPr>
              <a:t>de la Faculté des études supérieures et postdoctorales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9117CA7E-CAA6-279C-CF81-FE9B84CDE3D5}"/>
              </a:ext>
            </a:extLst>
          </p:cNvPr>
          <p:cNvCxnSpPr>
            <a:cxnSpLocks/>
          </p:cNvCxnSpPr>
          <p:nvPr/>
        </p:nvCxnSpPr>
        <p:spPr>
          <a:xfrm>
            <a:off x="709507" y="3049882"/>
            <a:ext cx="4457916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8AC098E9-AB4A-C6A2-103F-866952E3FF67}"/>
              </a:ext>
            </a:extLst>
          </p:cNvPr>
          <p:cNvSpPr txBox="1"/>
          <p:nvPr/>
        </p:nvSpPr>
        <p:spPr>
          <a:xfrm>
            <a:off x="614001" y="3284834"/>
            <a:ext cx="5101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dirty="0">
                <a:solidFill>
                  <a:schemeClr val="bg1"/>
                </a:solidFill>
                <a:latin typeface="Overpass" pitchFamily="2" charset="77"/>
              </a:rPr>
              <a:t>Nom</a:t>
            </a:r>
          </a:p>
          <a:p>
            <a:r>
              <a:rPr lang="fr-FR" sz="2600" dirty="0">
                <a:solidFill>
                  <a:schemeClr val="bg1"/>
                </a:solidFill>
                <a:latin typeface="Overpass" pitchFamily="2" charset="77"/>
              </a:rPr>
              <a:t>Diplôme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FB18B6C-CCE1-F6D9-6A8F-3421E33C61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570" y="4726743"/>
            <a:ext cx="4589186" cy="79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628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988387-18DD-761A-D655-5163DA9C9C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ADFA0641-7E5C-C454-E37C-8C4110FBAF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130" y="0"/>
            <a:ext cx="11448258" cy="5972175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AEDB891C-82EB-A59F-9FD4-10E6AF074500}"/>
              </a:ext>
            </a:extLst>
          </p:cNvPr>
          <p:cNvSpPr txBox="1"/>
          <p:nvPr/>
        </p:nvSpPr>
        <p:spPr>
          <a:xfrm>
            <a:off x="615042" y="428895"/>
            <a:ext cx="550046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800" b="1" dirty="0">
                <a:solidFill>
                  <a:schemeClr val="bg1"/>
                </a:solidFill>
                <a:latin typeface="Overpass Black" pitchFamily="2" charset="77"/>
              </a:rPr>
              <a:t>Distinction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0DA38D2-5204-39A6-87E6-3856EE910AFC}"/>
              </a:ext>
            </a:extLst>
          </p:cNvPr>
          <p:cNvSpPr txBox="1"/>
          <p:nvPr/>
        </p:nvSpPr>
        <p:spPr>
          <a:xfrm>
            <a:off x="614001" y="1541415"/>
            <a:ext cx="5101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b="1" dirty="0">
                <a:solidFill>
                  <a:schemeClr val="bg1"/>
                </a:solidFill>
                <a:latin typeface="Overpass" pitchFamily="2" charset="77"/>
              </a:rPr>
              <a:t>Tableau d’honneur</a:t>
            </a:r>
            <a:endParaRPr lang="fr-FR" sz="2600" dirty="0">
              <a:solidFill>
                <a:schemeClr val="bg1"/>
              </a:solidFill>
              <a:latin typeface="Overpass" pitchFamily="2" charset="77"/>
            </a:endParaRP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70F2822-46EE-4958-D193-900F0644FDEB}"/>
              </a:ext>
            </a:extLst>
          </p:cNvPr>
          <p:cNvCxnSpPr>
            <a:cxnSpLocks/>
          </p:cNvCxnSpPr>
          <p:nvPr/>
        </p:nvCxnSpPr>
        <p:spPr>
          <a:xfrm>
            <a:off x="709507" y="2263076"/>
            <a:ext cx="4457916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FABB8F7F-2B3A-8ED8-D85A-5A04F94C94D3}"/>
              </a:ext>
            </a:extLst>
          </p:cNvPr>
          <p:cNvSpPr txBox="1"/>
          <p:nvPr/>
        </p:nvSpPr>
        <p:spPr>
          <a:xfrm>
            <a:off x="614001" y="2519292"/>
            <a:ext cx="5101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dirty="0">
                <a:solidFill>
                  <a:schemeClr val="bg1"/>
                </a:solidFill>
                <a:latin typeface="Overpass" pitchFamily="2" charset="77"/>
              </a:rPr>
              <a:t>Nom</a:t>
            </a:r>
          </a:p>
          <a:p>
            <a:r>
              <a:rPr lang="fr-FR" sz="2600" dirty="0">
                <a:solidFill>
                  <a:schemeClr val="bg1"/>
                </a:solidFill>
                <a:latin typeface="Overpass" pitchFamily="2" charset="77"/>
              </a:rPr>
              <a:t>Diplôme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001F210-41E3-6ABC-7432-56A8145330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570" y="4726743"/>
            <a:ext cx="4589186" cy="79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9470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2_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182</Words>
  <Application>Microsoft Office PowerPoint</Application>
  <PresentationFormat>Personnalisé</PresentationFormat>
  <Paragraphs>42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Aptos</vt:lpstr>
      <vt:lpstr>Arial</vt:lpstr>
      <vt:lpstr>Overpass</vt:lpstr>
      <vt:lpstr>Overpass Black</vt:lpstr>
      <vt:lpstr>Thème Office</vt:lpstr>
      <vt:lpstr>1_Thème Office</vt:lpstr>
      <vt:lpstr>2_Thème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Laura Cyrenne-Parent</dc:creator>
  <cp:lastModifiedBy>Marion Humbert</cp:lastModifiedBy>
  <cp:revision>9</cp:revision>
  <dcterms:created xsi:type="dcterms:W3CDTF">2025-06-17T14:12:13Z</dcterms:created>
  <dcterms:modified xsi:type="dcterms:W3CDTF">2025-06-18T18:12:02Z</dcterms:modified>
</cp:coreProperties>
</file>